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64" r:id="rId2"/>
    <p:sldId id="330" r:id="rId3"/>
    <p:sldId id="370" r:id="rId4"/>
    <p:sldId id="366" r:id="rId5"/>
    <p:sldId id="367" r:id="rId6"/>
    <p:sldId id="369" r:id="rId7"/>
    <p:sldId id="368" r:id="rId8"/>
    <p:sldId id="365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8C"/>
    <a:srgbClr val="002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1" autoAdjust="0"/>
    <p:restoredTop sz="94660"/>
  </p:normalViewPr>
  <p:slideViewPr>
    <p:cSldViewPr snapToGrid="0">
      <p:cViewPr>
        <p:scale>
          <a:sx n="75" d="100"/>
          <a:sy n="75" d="100"/>
        </p:scale>
        <p:origin x="1512" y="90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7D197-9518-44D4-AA8E-710DBCF4F3C4}" type="datetimeFigureOut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DE29A-5905-44BF-9ABC-A8F857505C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815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DE29A-5905-44BF-9ABC-A8F857505C5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217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DE29A-5905-44BF-9ABC-A8F857505C5E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184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F4BB-608B-472C-A29D-8209ABC044F4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61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1D99E-B4C7-4775-AD48-12F79173C840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43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4C41-3524-4699-A2D4-419AA81BA497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4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FB3F-2305-46A2-A31A-EA607B5E4C05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425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2BAF-79C6-4244-90B5-043A7BA7D500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51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12011-BF31-4A87-8FB6-098E6262298A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306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B788-C447-49F0-A39E-2D3818D5AD20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37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47CAC-0657-4547-8992-3529F1DED591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426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0C5C-64FC-44AA-9C4F-4A5F154C4933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910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D550-B2DE-4287-A046-D3490119C109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78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AEDE-9CAD-4E56-89B2-C471DA360BD9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23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0987E-094A-4174-90F1-B24BEF905FEF}" type="datetime1">
              <a:rPr lang="ko-KR" altLang="en-US" smtClean="0"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640BE-6F1C-4960-AE56-01C653719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153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직선 연결선 29"/>
          <p:cNvCxnSpPr/>
          <p:nvPr/>
        </p:nvCxnSpPr>
        <p:spPr>
          <a:xfrm>
            <a:off x="-64008" y="1667930"/>
            <a:ext cx="10585621" cy="0"/>
          </a:xfrm>
          <a:prstGeom prst="line">
            <a:avLst/>
          </a:prstGeom>
          <a:ln w="76200">
            <a:solidFill>
              <a:srgbClr val="002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27587" y="1554304"/>
            <a:ext cx="10585621" cy="0"/>
          </a:xfrm>
          <a:prstGeom prst="line">
            <a:avLst/>
          </a:prstGeom>
          <a:ln w="730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1606379" y="1792916"/>
            <a:ext cx="10585621" cy="0"/>
          </a:xfrm>
          <a:prstGeom prst="line">
            <a:avLst/>
          </a:prstGeom>
          <a:ln w="76200">
            <a:solidFill>
              <a:srgbClr val="002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그림 30">
            <a:extLst>
              <a:ext uri="{FF2B5EF4-FFF2-40B4-BE49-F238E27FC236}">
                <a16:creationId xmlns:a16="http://schemas.microsoft.com/office/drawing/2014/main" id="{24BE8CAE-E55A-4F87-BCF2-3B2BA234D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516" y="428497"/>
            <a:ext cx="793160" cy="89230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21CA5F2-162E-475A-887E-C97CC442F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7902"/>
            <a:ext cx="9144000" cy="2387600"/>
          </a:xfrm>
        </p:spPr>
        <p:txBody>
          <a:bodyPr anchor="ctr"/>
          <a:lstStyle/>
          <a:p>
            <a:r>
              <a:rPr lang="ko-KR" altLang="en-US" b="1" dirty="0">
                <a:solidFill>
                  <a:schemeClr val="bg1">
                    <a:lumMod val="75000"/>
                  </a:schemeClr>
                </a:solidFill>
              </a:rPr>
              <a:t>연구 제목</a:t>
            </a:r>
          </a:p>
        </p:txBody>
      </p:sp>
      <p:sp>
        <p:nvSpPr>
          <p:cNvPr id="4" name="부제목 3">
            <a:extLst>
              <a:ext uri="{FF2B5EF4-FFF2-40B4-BE49-F238E27FC236}">
                <a16:creationId xmlns:a16="http://schemas.microsoft.com/office/drawing/2014/main" id="{2D49825C-38B2-4B74-98CB-B16DC05C3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r>
              <a:rPr lang="ko-KR" altLang="en-US" b="1" dirty="0">
                <a:solidFill>
                  <a:schemeClr val="bg1">
                    <a:lumMod val="75000"/>
                  </a:schemeClr>
                </a:solidFill>
              </a:rPr>
              <a:t>팀원</a:t>
            </a:r>
            <a:r>
              <a:rPr lang="en-US" altLang="ko-KR" b="1" dirty="0">
                <a:solidFill>
                  <a:schemeClr val="bg1">
                    <a:lumMod val="75000"/>
                  </a:schemeClr>
                </a:solidFill>
              </a:rPr>
              <a:t>: </a:t>
            </a:r>
          </a:p>
          <a:p>
            <a:endParaRPr lang="en-US" altLang="ko-K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ko-KR" altLang="en-US" b="1" dirty="0">
                <a:solidFill>
                  <a:schemeClr val="bg1">
                    <a:lumMod val="75000"/>
                  </a:schemeClr>
                </a:solidFill>
              </a:rPr>
              <a:t>발표자</a:t>
            </a:r>
            <a:r>
              <a:rPr lang="en-US" altLang="ko-KR" b="1" dirty="0">
                <a:solidFill>
                  <a:schemeClr val="bg1">
                    <a:lumMod val="75000"/>
                  </a:schemeClr>
                </a:solidFill>
              </a:rPr>
              <a:t>: </a:t>
            </a:r>
            <a:endParaRPr lang="ko-KR" altLang="en-US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70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32"/>
    </mc:Choice>
    <mc:Fallback xmlns="">
      <p:transition spd="slow" advTm="3733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tx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연구 배경</a:t>
            </a:r>
            <a:r>
              <a:rPr kumimoji="1" lang="en-US" altLang="ko-KR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(1)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950D3F8-4D81-4162-BD79-5BACAFE62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24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tx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연구 배경</a:t>
            </a:r>
            <a:r>
              <a:rPr kumimoji="1" lang="en-US" altLang="ko-KR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(2)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0D4F2DD-D6EB-4544-A3DA-3CDF5739E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8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tx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연구 목적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461C64A-682E-433E-BC1A-86F06C8EEC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tx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문헌고찰</a:t>
            </a:r>
            <a:r>
              <a:rPr kumimoji="1" lang="en-US" altLang="ko-KR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(1)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D420C35-AAA9-46CD-A006-7F07BC6D0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41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tx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문헌고찰</a:t>
            </a:r>
            <a:r>
              <a:rPr kumimoji="1" lang="en-US" altLang="ko-KR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(2)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7D8C78A-2BA4-447F-810B-51AD2CB09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0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957B096E-1BFD-3941-99BA-2E1FD7E85432}"/>
              </a:ext>
            </a:extLst>
          </p:cNvPr>
          <p:cNvSpPr/>
          <p:nvPr/>
        </p:nvSpPr>
        <p:spPr>
          <a:xfrm>
            <a:off x="-426423" y="293738"/>
            <a:ext cx="9840245" cy="582562"/>
          </a:xfrm>
          <a:prstGeom prst="roundRect">
            <a:avLst>
              <a:gd name="adj" fmla="val 50000"/>
            </a:avLst>
          </a:prstGeom>
          <a:solidFill>
            <a:srgbClr val="002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       </a:t>
            </a:r>
            <a:r>
              <a:rPr kumimoji="1" lang="ko-KR" altLang="en-US" sz="2800" b="1" dirty="0">
                <a:solidFill>
                  <a:schemeClr val="bg1"/>
                </a:solidFill>
                <a:latin typeface="+mj-ea"/>
                <a:ea typeface="+mj-ea"/>
                <a:cs typeface="Malgun Gothic Semilight" panose="020B0502040204020203" pitchFamily="34" charset="-128"/>
              </a:rPr>
              <a:t>연구 방법</a:t>
            </a:r>
            <a:endParaRPr kumimoji="1" lang="x-none" altLang="en-US" sz="2800" b="1" dirty="0">
              <a:solidFill>
                <a:schemeClr val="bg1"/>
              </a:solidFill>
              <a:latin typeface="+mj-ea"/>
              <a:ea typeface="+mj-ea"/>
              <a:cs typeface="Malgun Gothic Semilight" panose="020B0502040204020203" pitchFamily="34" charset="-128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1606379" y="967484"/>
            <a:ext cx="10585621" cy="0"/>
          </a:xfrm>
          <a:prstGeom prst="line">
            <a:avLst/>
          </a:prstGeom>
          <a:ln w="984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6694415"/>
            <a:ext cx="12192000" cy="29315"/>
          </a:xfrm>
          <a:prstGeom prst="line">
            <a:avLst/>
          </a:prstGeom>
          <a:ln w="6667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620340-DC21-4740-AA67-8A4D678A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85952E89-993F-4C6D-828C-BE79B42A5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16" y="134594"/>
            <a:ext cx="609906" cy="6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94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790"/>
    </mc:Choice>
    <mc:Fallback xmlns="">
      <p:transition spd="slow" advTm="7179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직선 연결선 29"/>
          <p:cNvCxnSpPr/>
          <p:nvPr/>
        </p:nvCxnSpPr>
        <p:spPr>
          <a:xfrm>
            <a:off x="-64008" y="1667930"/>
            <a:ext cx="10585621" cy="0"/>
          </a:xfrm>
          <a:prstGeom prst="line">
            <a:avLst/>
          </a:prstGeom>
          <a:ln w="76200">
            <a:solidFill>
              <a:srgbClr val="002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27587" y="1554304"/>
            <a:ext cx="10585621" cy="0"/>
          </a:xfrm>
          <a:prstGeom prst="line">
            <a:avLst/>
          </a:prstGeom>
          <a:ln w="73025">
            <a:solidFill>
              <a:srgbClr val="EC0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1606379" y="1792916"/>
            <a:ext cx="10585621" cy="0"/>
          </a:xfrm>
          <a:prstGeom prst="line">
            <a:avLst/>
          </a:prstGeom>
          <a:ln w="76200">
            <a:solidFill>
              <a:srgbClr val="002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그림 30">
            <a:extLst>
              <a:ext uri="{FF2B5EF4-FFF2-40B4-BE49-F238E27FC236}">
                <a16:creationId xmlns:a16="http://schemas.microsoft.com/office/drawing/2014/main" id="{24BE8CAE-E55A-4F87-BCF2-3B2BA234D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0816" y="3431175"/>
            <a:ext cx="793160" cy="892304"/>
          </a:xfrm>
          <a:prstGeom prst="rect">
            <a:avLst/>
          </a:prstGeom>
        </p:spPr>
      </p:pic>
      <p:sp>
        <p:nvSpPr>
          <p:cNvPr id="5" name="제목 4">
            <a:extLst>
              <a:ext uri="{FF2B5EF4-FFF2-40B4-BE49-F238E27FC236}">
                <a16:creationId xmlns:a16="http://schemas.microsoft.com/office/drawing/2014/main" id="{34578E6B-B6C1-4A61-8755-2679A7CA3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600" y="2450959"/>
            <a:ext cx="10083800" cy="2852737"/>
          </a:xfrm>
        </p:spPr>
        <p:txBody>
          <a:bodyPr anchor="ctr"/>
          <a:lstStyle/>
          <a:p>
            <a:pPr algn="ctr"/>
            <a:r>
              <a:rPr lang="ko-KR" altLang="en-US" b="1" dirty="0"/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84091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32"/>
    </mc:Choice>
    <mc:Fallback xmlns="">
      <p:transition spd="slow" advTm="37332"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37</Words>
  <Application>Microsoft Office PowerPoint</Application>
  <PresentationFormat>와이드스크린</PresentationFormat>
  <Paragraphs>13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Arial</vt:lpstr>
      <vt:lpstr>맑은 고딕</vt:lpstr>
      <vt:lpstr>Office 테마</vt:lpstr>
      <vt:lpstr>연구 제목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a</cp:lastModifiedBy>
  <cp:revision>347</cp:revision>
  <dcterms:created xsi:type="dcterms:W3CDTF">2022-12-11T05:45:45Z</dcterms:created>
  <dcterms:modified xsi:type="dcterms:W3CDTF">2025-10-14T06:47:46Z</dcterms:modified>
</cp:coreProperties>
</file>